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83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4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56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00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37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3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10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46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78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91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419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F9374-BA42-4765-B625-686D1A07EAA6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48345-22FE-4662-BAC4-FDAB48D235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41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BYOD </a:t>
            </a:r>
            <a:r>
              <a:rPr lang="ru-RU" dirty="0" smtClean="0"/>
              <a:t>как способ повышения качества образования в НГ «</a:t>
            </a:r>
            <a:r>
              <a:rPr lang="ru-RU" dirty="0" err="1" smtClean="0"/>
              <a:t>Айыы</a:t>
            </a:r>
            <a:r>
              <a:rPr lang="ru-RU" dirty="0" smtClean="0"/>
              <a:t> </a:t>
            </a:r>
            <a:r>
              <a:rPr lang="ru-RU" dirty="0" err="1" smtClean="0"/>
              <a:t>Кы</a:t>
            </a:r>
            <a:r>
              <a:rPr lang="en-US" dirty="0" smtClean="0"/>
              <a:t>h</a:t>
            </a:r>
            <a:r>
              <a:rPr lang="ru-RU" dirty="0" err="1" smtClean="0"/>
              <a:t>ата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Команда «</a:t>
            </a:r>
            <a:r>
              <a:rPr lang="ru-RU" dirty="0" err="1" smtClean="0"/>
              <a:t>СТиТиС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293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настоящее время современного ученика невозможно представить без какого-либо гаджета, с помощью которого они узнают свежие новости, общаются с друзьями, играют и т. д. Но к сожалению в школе к этим устройствам относятся только как отвлекающие от учебной деятельности </a:t>
            </a:r>
          </a:p>
          <a:p>
            <a:r>
              <a:rPr lang="ru-RU" dirty="0" smtClean="0"/>
              <a:t>Проблема:</a:t>
            </a:r>
            <a:r>
              <a:rPr lang="ru-RU" dirty="0"/>
              <a:t> </a:t>
            </a:r>
            <a:r>
              <a:rPr lang="ru-RU" dirty="0" smtClean="0"/>
              <a:t>Большинство учителей в полной мере не умеют пользоваться современными образовательными </a:t>
            </a:r>
            <a:r>
              <a:rPr lang="en-US" dirty="0" smtClean="0"/>
              <a:t>IT </a:t>
            </a:r>
            <a:r>
              <a:rPr lang="ru-RU" dirty="0" smtClean="0"/>
              <a:t>технологиями</a:t>
            </a:r>
          </a:p>
        </p:txBody>
      </p:sp>
    </p:spTree>
    <p:extLst>
      <p:ext uri="{BB962C8B-B14F-4D97-AF65-F5344CB8AC3E}">
        <p14:creationId xmlns:p14="http://schemas.microsoft.com/office/powerpoint/2010/main" val="3590432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r>
              <a:rPr lang="en-US" dirty="0" smtClean="0"/>
              <a:t> </a:t>
            </a:r>
            <a:r>
              <a:rPr lang="ru-RU" dirty="0" smtClean="0"/>
              <a:t>и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1237"/>
          </a:xfrm>
        </p:spPr>
        <p:txBody>
          <a:bodyPr/>
          <a:lstStyle/>
          <a:p>
            <a:r>
              <a:rPr lang="ru-RU" dirty="0" smtClean="0"/>
              <a:t>Повышения качества образования в НГ «</a:t>
            </a:r>
            <a:r>
              <a:rPr lang="ru-RU" dirty="0" err="1" smtClean="0"/>
              <a:t>Айыы</a:t>
            </a:r>
            <a:r>
              <a:rPr lang="ru-RU" dirty="0" smtClean="0"/>
              <a:t> </a:t>
            </a:r>
            <a:r>
              <a:rPr lang="ru-RU" dirty="0" err="1" smtClean="0"/>
              <a:t>Кы</a:t>
            </a:r>
            <a:r>
              <a:rPr lang="en-US" dirty="0" smtClean="0"/>
              <a:t>h</a:t>
            </a:r>
            <a:r>
              <a:rPr lang="ru-RU" dirty="0" err="1" smtClean="0"/>
              <a:t>ата</a:t>
            </a:r>
            <a:r>
              <a:rPr lang="ru-RU" dirty="0" smtClean="0"/>
              <a:t>» при помощи </a:t>
            </a:r>
            <a:r>
              <a:rPr lang="en-US" dirty="0" smtClean="0"/>
              <a:t>IT</a:t>
            </a:r>
            <a:r>
              <a:rPr lang="ru-RU" dirty="0" smtClean="0"/>
              <a:t> технологий</a:t>
            </a:r>
          </a:p>
          <a:p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Повысить ИКТ компетентность учителей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Создать совместный образовательный форум учителей и учащихся школы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Применить полученные на портале материалы в учебной деятельности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Произвести сравнительный анализ текущих оценок учащихся по полугодиям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03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684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Подготовительный</a:t>
            </a:r>
          </a:p>
          <a:p>
            <a:pPr marL="0" indent="0">
              <a:buNone/>
            </a:pPr>
            <a:r>
              <a:rPr lang="ru-RU" sz="2000" dirty="0" smtClean="0"/>
              <a:t>Оповещение участников образовательной деятельности</a:t>
            </a:r>
          </a:p>
          <a:p>
            <a:pPr marL="0" indent="0">
              <a:buNone/>
            </a:pPr>
            <a:r>
              <a:rPr lang="ru-RU" sz="2000" dirty="0" smtClean="0"/>
              <a:t>Анализ текущей ситуации на данный момент.</a:t>
            </a:r>
          </a:p>
          <a:p>
            <a:pPr marL="0" indent="0">
              <a:buNone/>
            </a:pPr>
            <a:r>
              <a:rPr lang="ru-RU" sz="2000" dirty="0" smtClean="0"/>
              <a:t>Создание форума на сайте школы</a:t>
            </a:r>
          </a:p>
          <a:p>
            <a:pPr marL="0" indent="0">
              <a:buNone/>
            </a:pPr>
            <a:r>
              <a:rPr lang="ru-RU" sz="2000" dirty="0" smtClean="0"/>
              <a:t>Вовлечение родителей, сотрудничество с </a:t>
            </a:r>
            <a:r>
              <a:rPr lang="en-US" sz="2000" dirty="0" smtClean="0"/>
              <a:t>IT </a:t>
            </a:r>
            <a:r>
              <a:rPr lang="ru-RU" sz="2000" dirty="0" smtClean="0"/>
              <a:t>компаниями Якутска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ru-RU" sz="2000" dirty="0" smtClean="0"/>
              <a:t>Реализация проекта</a:t>
            </a:r>
          </a:p>
          <a:p>
            <a:pPr marL="0" indent="0">
              <a:buNone/>
            </a:pPr>
            <a:r>
              <a:rPr lang="ru-RU" sz="2000" dirty="0" smtClean="0"/>
              <a:t>Провести пробные уроки в 5-11 </a:t>
            </a:r>
            <a:r>
              <a:rPr lang="ru-RU" sz="2000" dirty="0" err="1" smtClean="0"/>
              <a:t>кл</a:t>
            </a:r>
            <a:r>
              <a:rPr lang="ru-RU" sz="2000" dirty="0" smtClean="0"/>
              <a:t>. с применением </a:t>
            </a:r>
            <a:r>
              <a:rPr lang="en-US" sz="2000" dirty="0" smtClean="0"/>
              <a:t>BYOD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Онлайн уроки, олимпиады, экскурсии</a:t>
            </a:r>
          </a:p>
          <a:p>
            <a:pPr marL="0" indent="0">
              <a:buNone/>
            </a:pPr>
            <a:r>
              <a:rPr lang="ru-RU" sz="2000" dirty="0" smtClean="0"/>
              <a:t>Обмен полученного опыта между учителями.</a:t>
            </a:r>
          </a:p>
          <a:p>
            <a:pPr marL="0" indent="0">
              <a:buNone/>
            </a:pPr>
            <a:r>
              <a:rPr lang="ru-RU" sz="2000" dirty="0" smtClean="0"/>
              <a:t>3.Презентация проекта</a:t>
            </a:r>
          </a:p>
          <a:p>
            <a:pPr marL="0" indent="0">
              <a:buNone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818467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438" y="772732"/>
            <a:ext cx="5181187" cy="5181187"/>
          </a:xfrm>
        </p:spPr>
      </p:pic>
    </p:spTree>
    <p:extLst>
      <p:ext uri="{BB962C8B-B14F-4D97-AF65-F5344CB8AC3E}">
        <p14:creationId xmlns:p14="http://schemas.microsoft.com/office/powerpoint/2010/main" val="31198869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176</Words>
  <Application>Microsoft Office PowerPoint</Application>
  <PresentationFormat>Широкоэкранный</PresentationFormat>
  <Paragraphs>23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BYOD как способ повышения качества образования в НГ «Айыы Кыhата»</vt:lpstr>
      <vt:lpstr>Актуальность</vt:lpstr>
      <vt:lpstr>Цель и задачи</vt:lpstr>
      <vt:lpstr>Этапы проекта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BYOD как способ повышения качества образования в НГ «Айыы Кыhата»</dc:title>
  <dc:creator>Пользователь Windows</dc:creator>
  <cp:lastModifiedBy>Пользователь Windows</cp:lastModifiedBy>
  <cp:revision>7</cp:revision>
  <dcterms:created xsi:type="dcterms:W3CDTF">2020-01-29T08:43:31Z</dcterms:created>
  <dcterms:modified xsi:type="dcterms:W3CDTF">2020-01-29T09:41:24Z</dcterms:modified>
</cp:coreProperties>
</file>